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86"/>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349" r:id="rId31"/>
    <p:sldId id="350" r:id="rId32"/>
    <p:sldId id="337" r:id="rId33"/>
    <p:sldId id="351" r:id="rId34"/>
    <p:sldId id="353" r:id="rId35"/>
    <p:sldId id="396"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3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7" r:id="rId80"/>
    <p:sldId id="398" r:id="rId81"/>
    <p:sldId id="399" r:id="rId82"/>
    <p:sldId id="400" r:id="rId83"/>
    <p:sldId id="401" r:id="rId84"/>
    <p:sldId id="285" r:id="rId85"/>
  </p:sldIdLst>
  <p:sldSz cx="9144000" cy="5143500" type="screen16x9"/>
  <p:notesSz cx="6858000" cy="9144000"/>
  <p:embeddedFontLst>
    <p:embeddedFont>
      <p:font typeface="Cambria Math" panose="02040503050406030204" pitchFamily="18" charset="0"/>
      <p:regular r:id="rId87"/>
    </p:embeddedFont>
    <p:embeddedFont>
      <p:font typeface="Consolas" panose="020B0609020204030204" pitchFamily="49" charset="0"/>
      <p:regular r:id="rId88"/>
      <p:bold r:id="rId89"/>
      <p:italic r:id="rId90"/>
      <p:boldItalic r:id="rId91"/>
    </p:embeddedFont>
    <p:embeddedFont>
      <p:font typeface="Lato" panose="020F0502020204030203" pitchFamily="34" charset="0"/>
      <p:regular r:id="rId92"/>
      <p:bold r:id="rId93"/>
      <p:italic r:id="rId94"/>
      <p:boldItalic r:id="rId95"/>
    </p:embeddedFont>
    <p:embeddedFont>
      <p:font typeface="Lato Light" panose="020F0502020204030203" pitchFamily="34" charset="0"/>
      <p:regular r:id="rId96"/>
      <p:italic r:id="rId97"/>
    </p:embeddedFont>
    <p:embeddedFont>
      <p:font typeface="Sitka Display" pitchFamily="2" charset="0"/>
      <p:regular r:id="rId98"/>
      <p:bold r:id="rId99"/>
      <p:italic r:id="rId100"/>
      <p:boldItalic r:id="rId101"/>
    </p:embeddedFont>
    <p:embeddedFont>
      <p:font typeface="Sora" panose="020B0604020202020204" charset="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666666"/>
    <a:srgbClr val="27B1FD"/>
    <a:srgbClr val="DFEC3C"/>
    <a:srgbClr val="F2DDC7"/>
    <a:srgbClr val="0C343D"/>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7434" autoAdjust="0"/>
  </p:normalViewPr>
  <p:slideViewPr>
    <p:cSldViewPr snapToGrid="0">
      <p:cViewPr>
        <p:scale>
          <a:sx n="125" d="100"/>
          <a:sy n="125" d="100"/>
        </p:scale>
        <p:origin x="118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7.fntdata"/><Relationship Id="rId10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a:t>
            </a:r>
          </a:p>
          <a:p>
            <a:r>
              <a:rPr lang="vi-VN" b="1" dirty="0"/>
              <a:t>LSTM</a:t>
            </a:r>
            <a:r>
              <a:rPr lang="vi-VN" dirty="0"/>
              <a:t> là một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a:t>
            </a:r>
          </a:p>
          <a:p>
            <a:r>
              <a:rPr lang="vi-VN" b="1" dirty="0"/>
              <a:t>LSTM</a:t>
            </a:r>
            <a:r>
              <a:rPr lang="vi-VN" dirty="0"/>
              <a:t> là một loại </a:t>
            </a:r>
            <a:r>
              <a:rPr lang="vi-VN" b="1" dirty="0"/>
              <a:t>mạng nơ-ron hồi quy</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en-US" dirty="0" err="1"/>
              <a:t>Điều</a:t>
            </a:r>
            <a:r>
              <a:rPr lang="en-US" dirty="0"/>
              <a:t> </a:t>
            </a:r>
            <a:r>
              <a:rPr lang="en-US" dirty="0" err="1"/>
              <a:t>hòa</a:t>
            </a:r>
            <a:r>
              <a:rPr lang="en-US" dirty="0"/>
              <a:t> </a:t>
            </a:r>
            <a:r>
              <a:rPr lang="en-US" dirty="0" err="1"/>
              <a:t>nhiệt</a:t>
            </a:r>
            <a:r>
              <a:rPr lang="en-US" dirty="0"/>
              <a:t> </a:t>
            </a:r>
            <a:r>
              <a:rPr lang="en-US" dirty="0" err="1"/>
              <a:t>độ</a:t>
            </a:r>
            <a:r>
              <a:rPr lang="en-US" dirty="0"/>
              <a:t>, </a:t>
            </a:r>
            <a:r>
              <a:rPr lang="en-US" dirty="0" err="1"/>
              <a:t>nhận</a:t>
            </a:r>
            <a:r>
              <a:rPr lang="en-US" dirty="0"/>
              <a:t> </a:t>
            </a:r>
            <a:r>
              <a:rPr lang="en-US" dirty="0" err="1"/>
              <a:t>biết</a:t>
            </a:r>
            <a:r>
              <a:rPr lang="en-US" dirty="0"/>
              <a:t> </a:t>
            </a:r>
            <a:r>
              <a:rPr lang="en-US" dirty="0" err="1"/>
              <a:t>thay</a:t>
            </a:r>
            <a:r>
              <a:rPr lang="en-US" dirty="0"/>
              <a:t> </a:t>
            </a:r>
            <a:r>
              <a:rPr lang="en-US" dirty="0" err="1"/>
              <a:t>đổi</a:t>
            </a:r>
            <a:r>
              <a:rPr lang="en-US" dirty="0"/>
              <a:t> </a:t>
            </a:r>
            <a:r>
              <a:rPr lang="en-US" dirty="0" err="1"/>
              <a:t>nhiệt</a:t>
            </a:r>
            <a:r>
              <a:rPr lang="en-US" dirty="0"/>
              <a:t> </a:t>
            </a:r>
            <a:r>
              <a:rPr lang="en-US" dirty="0" err="1"/>
              <a:t>độ</a:t>
            </a:r>
            <a:r>
              <a:rPr lang="en-US" dirty="0"/>
              <a:t> </a:t>
            </a:r>
            <a:r>
              <a:rPr lang="en-US" dirty="0" err="1"/>
              <a:t>của</a:t>
            </a:r>
            <a:r>
              <a:rPr lang="en-US" dirty="0"/>
              <a:t> </a:t>
            </a:r>
            <a:r>
              <a:rPr lang="en-US" dirty="0" err="1"/>
              <a:t>môi</a:t>
            </a:r>
            <a:r>
              <a:rPr lang="en-US" dirty="0"/>
              <a:t> </a:t>
            </a:r>
            <a:r>
              <a:rPr lang="en-US" dirty="0" err="1"/>
              <a:t>trường</a:t>
            </a:r>
            <a:r>
              <a:rPr lang="en-US" dirty="0"/>
              <a:t> </a:t>
            </a:r>
            <a:r>
              <a:rPr lang="en-US" dirty="0" err="1"/>
              <a:t>khi</a:t>
            </a:r>
            <a:r>
              <a:rPr lang="en-US" dirty="0"/>
              <a:t> &gt; 30 </a:t>
            </a:r>
            <a:r>
              <a:rPr lang="en-US" dirty="0" err="1"/>
              <a:t>thì</a:t>
            </a:r>
            <a:r>
              <a:rPr lang="en-US" dirty="0"/>
              <a:t> </a:t>
            </a:r>
            <a:r>
              <a:rPr lang="en-US" dirty="0" err="1"/>
              <a:t>bật</a:t>
            </a:r>
            <a:r>
              <a:rPr lang="en-US" dirty="0"/>
              <a:t> </a:t>
            </a:r>
            <a:r>
              <a:rPr lang="en-US" dirty="0" err="1"/>
              <a:t>máy</a:t>
            </a:r>
            <a:r>
              <a:rPr lang="en-US" dirty="0"/>
              <a:t> </a:t>
            </a:r>
            <a:r>
              <a:rPr lang="en-US" dirty="0" err="1"/>
              <a:t>lạnh</a:t>
            </a:r>
            <a:r>
              <a:rPr lang="en-US" dirty="0"/>
              <a:t>. Chatbot </a:t>
            </a:r>
            <a:r>
              <a:rPr lang="en-US" dirty="0" err="1"/>
              <a:t>trả</a:t>
            </a:r>
            <a:r>
              <a:rPr lang="en-US" dirty="0"/>
              <a:t> </a:t>
            </a:r>
            <a:r>
              <a:rPr lang="en-US" dirty="0" err="1"/>
              <a:t>lời</a:t>
            </a:r>
            <a:r>
              <a:rPr lang="en-US" dirty="0"/>
              <a:t> </a:t>
            </a:r>
            <a:r>
              <a:rPr lang="en-US" dirty="0" err="1"/>
              <a:t>theo</a:t>
            </a:r>
            <a:r>
              <a:rPr lang="en-US" dirty="0"/>
              <a:t> </a:t>
            </a:r>
            <a:r>
              <a:rPr lang="en-US" dirty="0" err="1"/>
              <a:t>mẫu</a:t>
            </a:r>
            <a:r>
              <a:rPr lang="en-US" dirty="0"/>
              <a:t> </a:t>
            </a:r>
            <a:r>
              <a:rPr lang="en-US" dirty="0" err="1"/>
              <a:t>định</a:t>
            </a:r>
            <a:r>
              <a:rPr lang="en-US" dirty="0"/>
              <a:t> </a:t>
            </a:r>
            <a:r>
              <a:rPr lang="en-US" dirty="0" err="1"/>
              <a:t>sẵn</a:t>
            </a:r>
            <a:r>
              <a:rPr lang="en-US" dirty="0"/>
              <a:t>.</a:t>
            </a:r>
          </a:p>
          <a:p>
            <a:pPr marL="285750" indent="-285750">
              <a:buFontTx/>
              <a:buChar char="-"/>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React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2246294819"/>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2241720" y="1148736"/>
            <a:ext cx="4386861" cy="2103780"/>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638801"/>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331024"/>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192321"/>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602948"/>
            <a:ext cx="4973052" cy="738664"/>
          </a:xfrm>
          <a:prstGeom prst="rect">
            <a:avLst/>
          </a:prstGeom>
          <a:noFill/>
        </p:spPr>
        <p:txBody>
          <a:bodyPr wrap="square">
            <a:spAutoFit/>
          </a:bodyPr>
          <a:lstStyle/>
          <a:p>
            <a:r>
              <a:rPr lang="vi-VN" dirty="0"/>
              <a:t>Ví dụ: chọn x = 10, learning_rate = 0.1, bước 2 sẽ cập nh</a:t>
            </a:r>
            <a:r>
              <a:rPr lang="en-US" dirty="0" err="1"/>
              <a:t>ật</a:t>
            </a:r>
            <a:r>
              <a:rPr lang="vi-VN" dirty="0"/>
              <a:t> x = x - learning_rate*f’(x) = x - learning_rate *2*x, giá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p:spTree>
    <p:extLst>
      <p:ext uri="{BB962C8B-B14F-4D97-AF65-F5344CB8AC3E}">
        <p14:creationId xmlns:p14="http://schemas.microsoft.com/office/powerpoint/2010/main" val="1658825306"/>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6615</TotalTime>
  <Words>9114</Words>
  <Application>Microsoft Office PowerPoint</Application>
  <PresentationFormat>On-screen Show (16:9)</PresentationFormat>
  <Paragraphs>890</Paragraphs>
  <Slides>84</Slides>
  <Notes>20</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Cambria Math</vt:lpstr>
      <vt:lpstr>Sora</vt:lpstr>
      <vt:lpstr>Lato</vt:lpstr>
      <vt:lpstr>Sitka Display</vt:lpstr>
      <vt:lpstr>Lato Light</vt:lpstr>
      <vt:lpstr>Consolas</vt:lpstr>
      <vt:lpstr>Wingdings</vt:lpstr>
      <vt:lpstr>Courier New</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41</cp:revision>
  <dcterms:created xsi:type="dcterms:W3CDTF">2025-08-24T07:44:09Z</dcterms:created>
  <dcterms:modified xsi:type="dcterms:W3CDTF">2025-09-27T08:16:04Z</dcterms:modified>
</cp:coreProperties>
</file>